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6" r:id="rId2"/>
  </p:sldIdLst>
  <p:sldSz cx="6858000" cy="9906000" type="A4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4660"/>
  </p:normalViewPr>
  <p:slideViewPr>
    <p:cSldViewPr>
      <p:cViewPr varScale="1">
        <p:scale>
          <a:sx n="73" d="100"/>
          <a:sy n="73" d="100"/>
        </p:scale>
        <p:origin x="-3480" y="-108"/>
      </p:cViewPr>
      <p:guideLst>
        <p:guide orient="horz" pos="3120"/>
        <p:guide pos="216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4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0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18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573264"/>
            <a:ext cx="1157288" cy="122082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7" y="573264"/>
            <a:ext cx="3357563" cy="122082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9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4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9"/>
            <a:ext cx="5829300" cy="21669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7" y="3338692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2" y="3338692"/>
            <a:ext cx="2257425" cy="94428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5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700"/>
            <a:ext cx="6172200" cy="469900"/>
          </a:xfrm>
          <a:noFill/>
        </p:spPr>
        <p:txBody>
          <a:bodyPr>
            <a:normAutofit/>
          </a:bodyPr>
          <a:lstStyle>
            <a:lvl1pPr algn="l"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394405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394409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2072924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1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8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8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0" descr="\\software.diamond.ac.uk\dls_sw\i10\scripts\beamline\rasor\align_pin\050\top_18.60_-5.00_0.00_-90_9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4" t="30666" r="4687" b="12630"/>
          <a:stretch/>
        </p:blipFill>
        <p:spPr bwMode="auto">
          <a:xfrm>
            <a:off x="113027" y="-1319079"/>
            <a:ext cx="2400300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Connector 65"/>
          <p:cNvCxnSpPr>
            <a:stCxn id="67" idx="0"/>
            <a:endCxn id="67" idx="4"/>
          </p:cNvCxnSpPr>
          <p:nvPr/>
        </p:nvCxnSpPr>
        <p:spPr>
          <a:xfrm>
            <a:off x="1340209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51936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/>
          <p:cNvCxnSpPr>
            <a:stCxn id="67" idx="2"/>
            <a:endCxn id="67" idx="6"/>
          </p:cNvCxnSpPr>
          <p:nvPr/>
        </p:nvCxnSpPr>
        <p:spPr>
          <a:xfrm>
            <a:off x="451936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9" descr="\\software.diamond.ac.uk\dls_sw\i10\scripts\beamline\rasor\align_pin\050\top_18.60_-5.00_0.00_90_9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3" t="30666" r="4688" b="12630"/>
          <a:stretch/>
        </p:blipFill>
        <p:spPr bwMode="auto">
          <a:xfrm>
            <a:off x="-7295246" y="-1319079"/>
            <a:ext cx="2400300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Connector 69"/>
          <p:cNvCxnSpPr>
            <a:stCxn id="71" idx="0"/>
            <a:endCxn id="71" idx="4"/>
          </p:cNvCxnSpPr>
          <p:nvPr/>
        </p:nvCxnSpPr>
        <p:spPr>
          <a:xfrm>
            <a:off x="-6068065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-6956338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Connector 71"/>
          <p:cNvCxnSpPr>
            <a:stCxn id="71" idx="2"/>
            <a:endCxn id="71" idx="6"/>
          </p:cNvCxnSpPr>
          <p:nvPr/>
        </p:nvCxnSpPr>
        <p:spPr>
          <a:xfrm>
            <a:off x="-6956338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8" descr="\\software.diamond.ac.uk\dls_sw\i10\scripts\beamline\rasor\align_pin\050\top_18.60_-5.00_0.00_-90_90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3" t="30666" r="4688" b="12630"/>
          <a:stretch/>
        </p:blipFill>
        <p:spPr bwMode="auto">
          <a:xfrm>
            <a:off x="2594420" y="-1319079"/>
            <a:ext cx="2400300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/>
          <p:cNvCxnSpPr>
            <a:stCxn id="75" idx="0"/>
            <a:endCxn id="75" idx="4"/>
          </p:cNvCxnSpPr>
          <p:nvPr/>
        </p:nvCxnSpPr>
        <p:spPr>
          <a:xfrm>
            <a:off x="3821601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2933328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6" name="Straight Connector 75"/>
          <p:cNvCxnSpPr>
            <a:stCxn id="75" idx="2"/>
            <a:endCxn id="75" idx="6"/>
          </p:cNvCxnSpPr>
          <p:nvPr/>
        </p:nvCxnSpPr>
        <p:spPr>
          <a:xfrm>
            <a:off x="2933328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" descr="\\software.diamond.ac.uk\dls_sw\i10\scripts\beamline\rasor\align_pin\050\top_18.60_-5.00_0.00_90_9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3" t="30666" r="4688" b="12630"/>
          <a:stretch/>
        </p:blipFill>
        <p:spPr bwMode="auto">
          <a:xfrm>
            <a:off x="-4813854" y="-1319079"/>
            <a:ext cx="2400299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/>
          <p:cNvCxnSpPr>
            <a:stCxn id="79" idx="0"/>
            <a:endCxn id="79" idx="4"/>
          </p:cNvCxnSpPr>
          <p:nvPr/>
        </p:nvCxnSpPr>
        <p:spPr>
          <a:xfrm>
            <a:off x="-3586673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-4474946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0" name="Straight Connector 79"/>
          <p:cNvCxnSpPr>
            <a:stCxn id="79" idx="2"/>
            <a:endCxn id="79" idx="6"/>
          </p:cNvCxnSpPr>
          <p:nvPr/>
        </p:nvCxnSpPr>
        <p:spPr>
          <a:xfrm>
            <a:off x="-4474946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6" descr="\\software.diamond.ac.uk\dls_sw\i10\scripts\beamline\rasor\align_pin\050\top_18.60_-5.00_0.00_-90_8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3" t="30666" r="4688" b="12630"/>
          <a:stretch/>
        </p:blipFill>
        <p:spPr bwMode="auto">
          <a:xfrm>
            <a:off x="5066027" y="-1319079"/>
            <a:ext cx="2400300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>
            <a:stCxn id="83" idx="0"/>
            <a:endCxn id="83" idx="4"/>
          </p:cNvCxnSpPr>
          <p:nvPr/>
        </p:nvCxnSpPr>
        <p:spPr>
          <a:xfrm>
            <a:off x="6293208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404935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Straight Connector 83"/>
          <p:cNvCxnSpPr>
            <a:stCxn id="83" idx="2"/>
            <a:endCxn id="83" idx="6"/>
          </p:cNvCxnSpPr>
          <p:nvPr/>
        </p:nvCxnSpPr>
        <p:spPr>
          <a:xfrm>
            <a:off x="5404935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5" descr="\\software.diamond.ac.uk\dls_sw\i10\scripts\beamline\rasor\align_pin\050\top_18.60_-5.00_0.00_90_86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03" t="30666" r="4688" b="12630"/>
          <a:stretch/>
        </p:blipFill>
        <p:spPr bwMode="auto">
          <a:xfrm>
            <a:off x="-2342245" y="-1319079"/>
            <a:ext cx="2400299" cy="414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/>
          <p:cNvCxnSpPr>
            <a:stCxn id="87" idx="0"/>
            <a:endCxn id="87" idx="4"/>
          </p:cNvCxnSpPr>
          <p:nvPr/>
        </p:nvCxnSpPr>
        <p:spPr>
          <a:xfrm>
            <a:off x="-1115064" y="-133350"/>
            <a:ext cx="0" cy="17765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-2003337" y="-133350"/>
            <a:ext cx="1776546" cy="177654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8" name="Straight Connector 87"/>
          <p:cNvCxnSpPr>
            <a:stCxn id="87" idx="2"/>
            <a:endCxn id="87" idx="6"/>
          </p:cNvCxnSpPr>
          <p:nvPr/>
        </p:nvCxnSpPr>
        <p:spPr>
          <a:xfrm>
            <a:off x="-2003337" y="754923"/>
            <a:ext cx="17765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66" descr="\\software.diamond.ac.uk\dls_sw\i10\scripts\beamline\rasor\align_pin\054\side_18.60_0.00_0.00_-90_90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37730" b="51167"/>
          <a:stretch/>
        </p:blipFill>
        <p:spPr bwMode="auto">
          <a:xfrm>
            <a:off x="156029" y="4343400"/>
            <a:ext cx="2206171" cy="2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2" descr="\\software.diamond.ac.uk\dls_sw\i10\scripts\beamline\rasor\align_pin\054\side_17.50_0.00_0.00_90_90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37730" b="51167"/>
          <a:stretch/>
        </p:blipFill>
        <p:spPr bwMode="auto">
          <a:xfrm>
            <a:off x="4724400" y="4343400"/>
            <a:ext cx="2206171" cy="2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4" descr="\\software.diamond.ac.uk\dls_sw\i10\scripts\beamline\rasor\align_pin\054\side_18.60_0.00_0.00_ 0_90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79" r="37730" b="51167"/>
          <a:stretch/>
        </p:blipFill>
        <p:spPr bwMode="auto">
          <a:xfrm>
            <a:off x="2438400" y="4343400"/>
            <a:ext cx="2206171" cy="2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0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5616</TotalTime>
  <Words>0</Words>
  <Application>Microsoft Office PowerPoint</Application>
  <PresentationFormat>A4 Paper (210x297 mm)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DLS PC Install</cp:lastModifiedBy>
  <cp:revision>257</cp:revision>
  <cp:lastPrinted>2015-11-17T12:10:27Z</cp:lastPrinted>
  <dcterms:created xsi:type="dcterms:W3CDTF">2006-08-16T00:00:00Z</dcterms:created>
  <dcterms:modified xsi:type="dcterms:W3CDTF">2017-04-10T10:32:57Z</dcterms:modified>
</cp:coreProperties>
</file>